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2" r:id="rId3"/>
    <p:sldId id="295" r:id="rId4"/>
    <p:sldId id="294" r:id="rId5"/>
    <p:sldId id="353" r:id="rId6"/>
    <p:sldId id="29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7-24T14:49:35.592"/>
    </inkml:context>
    <inkml:brush xml:id="br0">
      <inkml:brushProperty name="width" value="0.05" units="cm"/>
      <inkml:brushProperty name="height" value="0.05" units="cm"/>
      <inkml:brushProperty name="color" value="#E71224"/>
    </inkml:brush>
  </inkml:definitions>
  <inkml:trace contextRef="#ctx0" brushRef="#br0">3422 72 24575,'-20'1'0,"1"2"0,0 0 0,-1 1 0,-34 12 0,-11 2 0,-301 61 0,-209 52 0,426-89 0,-262 112 0,290-94 0,1 5 0,4 5 0,3 5 0,4 5 0,2 5 0,5 4 0,-140 157 0,-85 165 0,263-318 0,4 3 0,-78 173 0,117-218 0,2 1 0,3 1 0,2 0 0,2 2 0,3-1 0,-3 63 0,10-79 0,2-1 0,2 1 0,1-1 0,2 1 0,2-1 0,1 0 0,1-1 0,3 0 0,26 59 0,-28-79 0,0 0 0,0 0 0,1-1 0,1 0 0,1-1 0,0-1 0,1 0 0,0-1 0,27 19 0,2-5 0,0-2 0,70 28 0,15-3 0,2-6 0,2-5 0,169 25 0,409 14 0,336-64 0,-717-17 0,-31 3 0,439-10 0,-712 10 0,1-1 0,0-1 0,-1-2 0,1 0 0,-1-2 0,0 0 0,-1-2 0,0-1 0,29-16 0,2-3 0,1 3 0,1 2 0,1 2 0,1 4 0,1 1 0,1 4 0,102-10 0,432 14 0,-403 11 0,-142-2 0,1248-21 0,-1263 17 0,0-2 0,0-2 0,0-1 0,-1-1 0,38-18 0,51-15 0,-58 26 0,1 2 0,86-6 0,134 4 0,-94 8 0,-41-1 0,320-15 0,19 19 0,103-2 0,-545 6 0,1-2 0,-1-2 0,0-2 0,0-2 0,-1-3 0,-1-1 0,0-2 0,81-41 0,-105 46 0,1 0 0,0 2 0,0 1 0,1 1 0,0 1 0,1 2 0,-1 0 0,26-1 0,516-53 0,315-39 0,214-5 0,-742 96 0,439-23 0,-752 26 0,0-2 0,47-12 0,-84 17 0,0-1 0,0 0 0,-1 0 0,1 0 0,0 0 0,0 0 0,-1-1 0,1 1 0,-1-1 0,1 1 0,-1-1 0,0 0 0,0 0 0,0 0 0,0 0 0,0-1 0,0 1 0,0 0 0,-1-1 0,1 0 0,-1 1 0,0-1 0,0 0 0,0 1 0,0-1 0,0 0 0,0 0 0,0-5 0,-2-4 0,1 0 0,-1 0 0,-1 0 0,0 0 0,-7-21 0,0 1 0,3 9 0,-1 0 0,-1 1 0,-1 0 0,0 0 0,-2 1 0,-1 1 0,0-1 0,-2 2 0,0 0 0,-1 1 0,-1 0 0,-34-29 0,10 16 0,-2 1 0,0 3 0,-2 1 0,-93-39 0,98 48 0,-121-46 0,134 55 0,-1 1 0,0 1 0,0 2 0,-40-2 0,-176 3 0,72 3 0,-188-24 0,-100-21 0,-175-29 0,-1240-229 0,1420 239 0,-844-101 0,1016 140 0,-770-91 0,526 32 0,-2277-448-3652,1486 253 2895,1074 233-3025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D5EAD-C1B9-E45E-73BC-16DA2486BD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110943-9B17-A8D1-EAD8-1C33D3AB3D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BD6BF8-C7C8-26A1-6FC7-1B725CD3931A}"/>
              </a:ext>
            </a:extLst>
          </p:cNvPr>
          <p:cNvSpPr>
            <a:spLocks noGrp="1"/>
          </p:cNvSpPr>
          <p:nvPr>
            <p:ph type="dt" sz="half" idx="10"/>
          </p:nvPr>
        </p:nvSpPr>
        <p:spPr/>
        <p:txBody>
          <a:bodyPr/>
          <a:lstStyle/>
          <a:p>
            <a:fld id="{5E272F35-D93A-4E30-BD4A-BA5470552F52}" type="datetimeFigureOut">
              <a:rPr lang="en-US" smtClean="0"/>
              <a:t>10/26/2023</a:t>
            </a:fld>
            <a:endParaRPr lang="en-US"/>
          </a:p>
        </p:txBody>
      </p:sp>
      <p:sp>
        <p:nvSpPr>
          <p:cNvPr id="5" name="Footer Placeholder 4">
            <a:extLst>
              <a:ext uri="{FF2B5EF4-FFF2-40B4-BE49-F238E27FC236}">
                <a16:creationId xmlns:a16="http://schemas.microsoft.com/office/drawing/2014/main" id="{F4DA385A-64DE-AABC-2E7C-47859BA135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F8B25C-754C-BC2F-EF28-09897F7AA69C}"/>
              </a:ext>
            </a:extLst>
          </p:cNvPr>
          <p:cNvSpPr>
            <a:spLocks noGrp="1"/>
          </p:cNvSpPr>
          <p:nvPr>
            <p:ph type="sldNum" sz="quarter" idx="12"/>
          </p:nvPr>
        </p:nvSpPr>
        <p:spPr/>
        <p:txBody>
          <a:bodyPr/>
          <a:lstStyle/>
          <a:p>
            <a:fld id="{DECFF694-2A09-41D3-A434-CDB7364B28A3}" type="slidenum">
              <a:rPr lang="en-US" smtClean="0"/>
              <a:t>‹#›</a:t>
            </a:fld>
            <a:endParaRPr lang="en-US"/>
          </a:p>
        </p:txBody>
      </p:sp>
    </p:spTree>
    <p:extLst>
      <p:ext uri="{BB962C8B-B14F-4D97-AF65-F5344CB8AC3E}">
        <p14:creationId xmlns:p14="http://schemas.microsoft.com/office/powerpoint/2010/main" val="2444651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559B-B0F4-724F-92BE-63F2189490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1E97AD5-5FC7-8CA6-ECB6-8DA0D80B94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A0B0CD-F390-D3FC-345E-98FC9C6FF7B2}"/>
              </a:ext>
            </a:extLst>
          </p:cNvPr>
          <p:cNvSpPr>
            <a:spLocks noGrp="1"/>
          </p:cNvSpPr>
          <p:nvPr>
            <p:ph type="dt" sz="half" idx="10"/>
          </p:nvPr>
        </p:nvSpPr>
        <p:spPr/>
        <p:txBody>
          <a:bodyPr/>
          <a:lstStyle/>
          <a:p>
            <a:fld id="{5E272F35-D93A-4E30-BD4A-BA5470552F52}" type="datetimeFigureOut">
              <a:rPr lang="en-US" smtClean="0"/>
              <a:t>10/26/2023</a:t>
            </a:fld>
            <a:endParaRPr lang="en-US"/>
          </a:p>
        </p:txBody>
      </p:sp>
      <p:sp>
        <p:nvSpPr>
          <p:cNvPr id="5" name="Footer Placeholder 4">
            <a:extLst>
              <a:ext uri="{FF2B5EF4-FFF2-40B4-BE49-F238E27FC236}">
                <a16:creationId xmlns:a16="http://schemas.microsoft.com/office/drawing/2014/main" id="{E79CDA80-6475-8087-A73F-E2C4BFBE99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C42D6C-EB76-E9B6-4245-F6533F940A3F}"/>
              </a:ext>
            </a:extLst>
          </p:cNvPr>
          <p:cNvSpPr>
            <a:spLocks noGrp="1"/>
          </p:cNvSpPr>
          <p:nvPr>
            <p:ph type="sldNum" sz="quarter" idx="12"/>
          </p:nvPr>
        </p:nvSpPr>
        <p:spPr/>
        <p:txBody>
          <a:bodyPr/>
          <a:lstStyle/>
          <a:p>
            <a:fld id="{DECFF694-2A09-41D3-A434-CDB7364B28A3}" type="slidenum">
              <a:rPr lang="en-US" smtClean="0"/>
              <a:t>‹#›</a:t>
            </a:fld>
            <a:endParaRPr lang="en-US"/>
          </a:p>
        </p:txBody>
      </p:sp>
    </p:spTree>
    <p:extLst>
      <p:ext uri="{BB962C8B-B14F-4D97-AF65-F5344CB8AC3E}">
        <p14:creationId xmlns:p14="http://schemas.microsoft.com/office/powerpoint/2010/main" val="922522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03286F-231C-CCA2-7CB8-567D22E1B0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C64A9A-E3B0-869A-AE80-F2CFFDBD68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8D8490-84A7-8ACF-9DE6-74D02AB96758}"/>
              </a:ext>
            </a:extLst>
          </p:cNvPr>
          <p:cNvSpPr>
            <a:spLocks noGrp="1"/>
          </p:cNvSpPr>
          <p:nvPr>
            <p:ph type="dt" sz="half" idx="10"/>
          </p:nvPr>
        </p:nvSpPr>
        <p:spPr/>
        <p:txBody>
          <a:bodyPr/>
          <a:lstStyle/>
          <a:p>
            <a:fld id="{5E272F35-D93A-4E30-BD4A-BA5470552F52}" type="datetimeFigureOut">
              <a:rPr lang="en-US" smtClean="0"/>
              <a:t>10/26/2023</a:t>
            </a:fld>
            <a:endParaRPr lang="en-US"/>
          </a:p>
        </p:txBody>
      </p:sp>
      <p:sp>
        <p:nvSpPr>
          <p:cNvPr id="5" name="Footer Placeholder 4">
            <a:extLst>
              <a:ext uri="{FF2B5EF4-FFF2-40B4-BE49-F238E27FC236}">
                <a16:creationId xmlns:a16="http://schemas.microsoft.com/office/drawing/2014/main" id="{87F3F752-B4D9-BEAD-207B-887958DD59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A50D1A-1B3D-EA00-3682-FC9D303F8F13}"/>
              </a:ext>
            </a:extLst>
          </p:cNvPr>
          <p:cNvSpPr>
            <a:spLocks noGrp="1"/>
          </p:cNvSpPr>
          <p:nvPr>
            <p:ph type="sldNum" sz="quarter" idx="12"/>
          </p:nvPr>
        </p:nvSpPr>
        <p:spPr/>
        <p:txBody>
          <a:bodyPr/>
          <a:lstStyle/>
          <a:p>
            <a:fld id="{DECFF694-2A09-41D3-A434-CDB7364B28A3}" type="slidenum">
              <a:rPr lang="en-US" smtClean="0"/>
              <a:t>‹#›</a:t>
            </a:fld>
            <a:endParaRPr lang="en-US"/>
          </a:p>
        </p:txBody>
      </p:sp>
    </p:spTree>
    <p:extLst>
      <p:ext uri="{BB962C8B-B14F-4D97-AF65-F5344CB8AC3E}">
        <p14:creationId xmlns:p14="http://schemas.microsoft.com/office/powerpoint/2010/main" val="750498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20489-2E5C-1D29-17CB-9A04D202A0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B63D93-6818-FF20-DDF9-3539BBAC75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21B1DB-4A56-6FC6-D89C-F2A4C1D1DC5F}"/>
              </a:ext>
            </a:extLst>
          </p:cNvPr>
          <p:cNvSpPr>
            <a:spLocks noGrp="1"/>
          </p:cNvSpPr>
          <p:nvPr>
            <p:ph type="dt" sz="half" idx="10"/>
          </p:nvPr>
        </p:nvSpPr>
        <p:spPr/>
        <p:txBody>
          <a:bodyPr/>
          <a:lstStyle/>
          <a:p>
            <a:fld id="{5E272F35-D93A-4E30-BD4A-BA5470552F52}" type="datetimeFigureOut">
              <a:rPr lang="en-US" smtClean="0"/>
              <a:t>10/26/2023</a:t>
            </a:fld>
            <a:endParaRPr lang="en-US"/>
          </a:p>
        </p:txBody>
      </p:sp>
      <p:sp>
        <p:nvSpPr>
          <p:cNvPr id="5" name="Footer Placeholder 4">
            <a:extLst>
              <a:ext uri="{FF2B5EF4-FFF2-40B4-BE49-F238E27FC236}">
                <a16:creationId xmlns:a16="http://schemas.microsoft.com/office/drawing/2014/main" id="{AB7ED567-02EC-28D0-13FB-3928BE7FF6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C2D044-139C-2A88-D130-CD9A59CFF002}"/>
              </a:ext>
            </a:extLst>
          </p:cNvPr>
          <p:cNvSpPr>
            <a:spLocks noGrp="1"/>
          </p:cNvSpPr>
          <p:nvPr>
            <p:ph type="sldNum" sz="quarter" idx="12"/>
          </p:nvPr>
        </p:nvSpPr>
        <p:spPr/>
        <p:txBody>
          <a:bodyPr/>
          <a:lstStyle/>
          <a:p>
            <a:fld id="{DECFF694-2A09-41D3-A434-CDB7364B28A3}" type="slidenum">
              <a:rPr lang="en-US" smtClean="0"/>
              <a:t>‹#›</a:t>
            </a:fld>
            <a:endParaRPr lang="en-US"/>
          </a:p>
        </p:txBody>
      </p:sp>
    </p:spTree>
    <p:extLst>
      <p:ext uri="{BB962C8B-B14F-4D97-AF65-F5344CB8AC3E}">
        <p14:creationId xmlns:p14="http://schemas.microsoft.com/office/powerpoint/2010/main" val="4129197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99D45-8394-4E15-5737-884FEB25FC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97A71A-B4E0-2160-582D-B6CC275E94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690C7C-6091-9813-F0A6-50F2F0CB0EE3}"/>
              </a:ext>
            </a:extLst>
          </p:cNvPr>
          <p:cNvSpPr>
            <a:spLocks noGrp="1"/>
          </p:cNvSpPr>
          <p:nvPr>
            <p:ph type="dt" sz="half" idx="10"/>
          </p:nvPr>
        </p:nvSpPr>
        <p:spPr/>
        <p:txBody>
          <a:bodyPr/>
          <a:lstStyle/>
          <a:p>
            <a:fld id="{5E272F35-D93A-4E30-BD4A-BA5470552F52}" type="datetimeFigureOut">
              <a:rPr lang="en-US" smtClean="0"/>
              <a:t>10/26/2023</a:t>
            </a:fld>
            <a:endParaRPr lang="en-US"/>
          </a:p>
        </p:txBody>
      </p:sp>
      <p:sp>
        <p:nvSpPr>
          <p:cNvPr id="5" name="Footer Placeholder 4">
            <a:extLst>
              <a:ext uri="{FF2B5EF4-FFF2-40B4-BE49-F238E27FC236}">
                <a16:creationId xmlns:a16="http://schemas.microsoft.com/office/drawing/2014/main" id="{51B5E4F8-1651-6FAD-62E3-37A4A440A3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EA3329-549F-E2C8-933D-52EA6270635B}"/>
              </a:ext>
            </a:extLst>
          </p:cNvPr>
          <p:cNvSpPr>
            <a:spLocks noGrp="1"/>
          </p:cNvSpPr>
          <p:nvPr>
            <p:ph type="sldNum" sz="quarter" idx="12"/>
          </p:nvPr>
        </p:nvSpPr>
        <p:spPr/>
        <p:txBody>
          <a:bodyPr/>
          <a:lstStyle/>
          <a:p>
            <a:fld id="{DECFF694-2A09-41D3-A434-CDB7364B28A3}" type="slidenum">
              <a:rPr lang="en-US" smtClean="0"/>
              <a:t>‹#›</a:t>
            </a:fld>
            <a:endParaRPr lang="en-US"/>
          </a:p>
        </p:txBody>
      </p:sp>
    </p:spTree>
    <p:extLst>
      <p:ext uri="{BB962C8B-B14F-4D97-AF65-F5344CB8AC3E}">
        <p14:creationId xmlns:p14="http://schemas.microsoft.com/office/powerpoint/2010/main" val="4107658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9A78A-0C88-0715-391A-B4888F5E0E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776002-7EA9-0650-A1AA-F6B8ECC393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49FEAA-00A7-1B4D-B200-E4EA75D9FF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D2E6325-A12B-646F-F64C-B0257AAB90BE}"/>
              </a:ext>
            </a:extLst>
          </p:cNvPr>
          <p:cNvSpPr>
            <a:spLocks noGrp="1"/>
          </p:cNvSpPr>
          <p:nvPr>
            <p:ph type="dt" sz="half" idx="10"/>
          </p:nvPr>
        </p:nvSpPr>
        <p:spPr/>
        <p:txBody>
          <a:bodyPr/>
          <a:lstStyle/>
          <a:p>
            <a:fld id="{5E272F35-D93A-4E30-BD4A-BA5470552F52}" type="datetimeFigureOut">
              <a:rPr lang="en-US" smtClean="0"/>
              <a:t>10/26/2023</a:t>
            </a:fld>
            <a:endParaRPr lang="en-US"/>
          </a:p>
        </p:txBody>
      </p:sp>
      <p:sp>
        <p:nvSpPr>
          <p:cNvPr id="6" name="Footer Placeholder 5">
            <a:extLst>
              <a:ext uri="{FF2B5EF4-FFF2-40B4-BE49-F238E27FC236}">
                <a16:creationId xmlns:a16="http://schemas.microsoft.com/office/drawing/2014/main" id="{92B79C15-7E46-8866-3E86-9DDA0DCF39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344FD7-6BA5-3168-106C-C875B5E8D332}"/>
              </a:ext>
            </a:extLst>
          </p:cNvPr>
          <p:cNvSpPr>
            <a:spLocks noGrp="1"/>
          </p:cNvSpPr>
          <p:nvPr>
            <p:ph type="sldNum" sz="quarter" idx="12"/>
          </p:nvPr>
        </p:nvSpPr>
        <p:spPr/>
        <p:txBody>
          <a:bodyPr/>
          <a:lstStyle/>
          <a:p>
            <a:fld id="{DECFF694-2A09-41D3-A434-CDB7364B28A3}" type="slidenum">
              <a:rPr lang="en-US" smtClean="0"/>
              <a:t>‹#›</a:t>
            </a:fld>
            <a:endParaRPr lang="en-US"/>
          </a:p>
        </p:txBody>
      </p:sp>
    </p:spTree>
    <p:extLst>
      <p:ext uri="{BB962C8B-B14F-4D97-AF65-F5344CB8AC3E}">
        <p14:creationId xmlns:p14="http://schemas.microsoft.com/office/powerpoint/2010/main" val="544594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9A31A-965B-5208-29AF-0B01533709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984C65-DF8B-C05A-1A30-45E6CCA8F4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9C7528-D9C0-2689-FE6C-5EEAD25570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FE9CED-627A-E81C-84C5-549EF5E5DC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E2F120-71C8-9BCE-38D0-AA7BFA739D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9DF12D-B077-2A67-B616-94AEFB68C2FC}"/>
              </a:ext>
            </a:extLst>
          </p:cNvPr>
          <p:cNvSpPr>
            <a:spLocks noGrp="1"/>
          </p:cNvSpPr>
          <p:nvPr>
            <p:ph type="dt" sz="half" idx="10"/>
          </p:nvPr>
        </p:nvSpPr>
        <p:spPr/>
        <p:txBody>
          <a:bodyPr/>
          <a:lstStyle/>
          <a:p>
            <a:fld id="{5E272F35-D93A-4E30-BD4A-BA5470552F52}" type="datetimeFigureOut">
              <a:rPr lang="en-US" smtClean="0"/>
              <a:t>10/26/2023</a:t>
            </a:fld>
            <a:endParaRPr lang="en-US"/>
          </a:p>
        </p:txBody>
      </p:sp>
      <p:sp>
        <p:nvSpPr>
          <p:cNvPr id="8" name="Footer Placeholder 7">
            <a:extLst>
              <a:ext uri="{FF2B5EF4-FFF2-40B4-BE49-F238E27FC236}">
                <a16:creationId xmlns:a16="http://schemas.microsoft.com/office/drawing/2014/main" id="{1B9E7642-7C13-86DF-102D-154FBAB042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69FBCD-ED94-44CE-09B1-7D158DBA9146}"/>
              </a:ext>
            </a:extLst>
          </p:cNvPr>
          <p:cNvSpPr>
            <a:spLocks noGrp="1"/>
          </p:cNvSpPr>
          <p:nvPr>
            <p:ph type="sldNum" sz="quarter" idx="12"/>
          </p:nvPr>
        </p:nvSpPr>
        <p:spPr/>
        <p:txBody>
          <a:bodyPr/>
          <a:lstStyle/>
          <a:p>
            <a:fld id="{DECFF694-2A09-41D3-A434-CDB7364B28A3}" type="slidenum">
              <a:rPr lang="en-US" smtClean="0"/>
              <a:t>‹#›</a:t>
            </a:fld>
            <a:endParaRPr lang="en-US"/>
          </a:p>
        </p:txBody>
      </p:sp>
    </p:spTree>
    <p:extLst>
      <p:ext uri="{BB962C8B-B14F-4D97-AF65-F5344CB8AC3E}">
        <p14:creationId xmlns:p14="http://schemas.microsoft.com/office/powerpoint/2010/main" val="4063146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AB4C1-9E1B-A6F3-8D48-1FA8F8B7F7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3DAF38-33FA-2E4B-1BD3-3529A6BB4DC0}"/>
              </a:ext>
            </a:extLst>
          </p:cNvPr>
          <p:cNvSpPr>
            <a:spLocks noGrp="1"/>
          </p:cNvSpPr>
          <p:nvPr>
            <p:ph type="dt" sz="half" idx="10"/>
          </p:nvPr>
        </p:nvSpPr>
        <p:spPr/>
        <p:txBody>
          <a:bodyPr/>
          <a:lstStyle/>
          <a:p>
            <a:fld id="{5E272F35-D93A-4E30-BD4A-BA5470552F52}" type="datetimeFigureOut">
              <a:rPr lang="en-US" smtClean="0"/>
              <a:t>10/26/2023</a:t>
            </a:fld>
            <a:endParaRPr lang="en-US"/>
          </a:p>
        </p:txBody>
      </p:sp>
      <p:sp>
        <p:nvSpPr>
          <p:cNvPr id="4" name="Footer Placeholder 3">
            <a:extLst>
              <a:ext uri="{FF2B5EF4-FFF2-40B4-BE49-F238E27FC236}">
                <a16:creationId xmlns:a16="http://schemas.microsoft.com/office/drawing/2014/main" id="{EB4180C9-3D0F-36E9-DA67-B10BD2CE3C9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36BE5D-247D-3D8B-422A-8753B8C597A3}"/>
              </a:ext>
            </a:extLst>
          </p:cNvPr>
          <p:cNvSpPr>
            <a:spLocks noGrp="1"/>
          </p:cNvSpPr>
          <p:nvPr>
            <p:ph type="sldNum" sz="quarter" idx="12"/>
          </p:nvPr>
        </p:nvSpPr>
        <p:spPr/>
        <p:txBody>
          <a:bodyPr/>
          <a:lstStyle/>
          <a:p>
            <a:fld id="{DECFF694-2A09-41D3-A434-CDB7364B28A3}" type="slidenum">
              <a:rPr lang="en-US" smtClean="0"/>
              <a:t>‹#›</a:t>
            </a:fld>
            <a:endParaRPr lang="en-US"/>
          </a:p>
        </p:txBody>
      </p:sp>
    </p:spTree>
    <p:extLst>
      <p:ext uri="{BB962C8B-B14F-4D97-AF65-F5344CB8AC3E}">
        <p14:creationId xmlns:p14="http://schemas.microsoft.com/office/powerpoint/2010/main" val="1190885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6D8434-231A-C109-19C5-9F68F6D6414C}"/>
              </a:ext>
            </a:extLst>
          </p:cNvPr>
          <p:cNvSpPr>
            <a:spLocks noGrp="1"/>
          </p:cNvSpPr>
          <p:nvPr>
            <p:ph type="dt" sz="half" idx="10"/>
          </p:nvPr>
        </p:nvSpPr>
        <p:spPr/>
        <p:txBody>
          <a:bodyPr/>
          <a:lstStyle/>
          <a:p>
            <a:fld id="{5E272F35-D93A-4E30-BD4A-BA5470552F52}" type="datetimeFigureOut">
              <a:rPr lang="en-US" smtClean="0"/>
              <a:t>10/26/2023</a:t>
            </a:fld>
            <a:endParaRPr lang="en-US"/>
          </a:p>
        </p:txBody>
      </p:sp>
      <p:sp>
        <p:nvSpPr>
          <p:cNvPr id="3" name="Footer Placeholder 2">
            <a:extLst>
              <a:ext uri="{FF2B5EF4-FFF2-40B4-BE49-F238E27FC236}">
                <a16:creationId xmlns:a16="http://schemas.microsoft.com/office/drawing/2014/main" id="{1F88169A-59FA-9783-12E1-0C3EEFE458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F05824-FEE1-1CB8-6183-B30DCEB390FB}"/>
              </a:ext>
            </a:extLst>
          </p:cNvPr>
          <p:cNvSpPr>
            <a:spLocks noGrp="1"/>
          </p:cNvSpPr>
          <p:nvPr>
            <p:ph type="sldNum" sz="quarter" idx="12"/>
          </p:nvPr>
        </p:nvSpPr>
        <p:spPr/>
        <p:txBody>
          <a:bodyPr/>
          <a:lstStyle/>
          <a:p>
            <a:fld id="{DECFF694-2A09-41D3-A434-CDB7364B28A3}" type="slidenum">
              <a:rPr lang="en-US" smtClean="0"/>
              <a:t>‹#›</a:t>
            </a:fld>
            <a:endParaRPr lang="en-US"/>
          </a:p>
        </p:txBody>
      </p:sp>
    </p:spTree>
    <p:extLst>
      <p:ext uri="{BB962C8B-B14F-4D97-AF65-F5344CB8AC3E}">
        <p14:creationId xmlns:p14="http://schemas.microsoft.com/office/powerpoint/2010/main" val="72714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0FD1A-7614-62E8-9690-2FCDFEF64F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4779B23-CBC4-76E8-D959-B1321F8BCC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2C1CC7-993B-0A58-1165-564A1F3CFC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2F8918-0836-782C-5282-A7E25892F999}"/>
              </a:ext>
            </a:extLst>
          </p:cNvPr>
          <p:cNvSpPr>
            <a:spLocks noGrp="1"/>
          </p:cNvSpPr>
          <p:nvPr>
            <p:ph type="dt" sz="half" idx="10"/>
          </p:nvPr>
        </p:nvSpPr>
        <p:spPr/>
        <p:txBody>
          <a:bodyPr/>
          <a:lstStyle/>
          <a:p>
            <a:fld id="{5E272F35-D93A-4E30-BD4A-BA5470552F52}" type="datetimeFigureOut">
              <a:rPr lang="en-US" smtClean="0"/>
              <a:t>10/26/2023</a:t>
            </a:fld>
            <a:endParaRPr lang="en-US"/>
          </a:p>
        </p:txBody>
      </p:sp>
      <p:sp>
        <p:nvSpPr>
          <p:cNvPr id="6" name="Footer Placeholder 5">
            <a:extLst>
              <a:ext uri="{FF2B5EF4-FFF2-40B4-BE49-F238E27FC236}">
                <a16:creationId xmlns:a16="http://schemas.microsoft.com/office/drawing/2014/main" id="{F3891569-085C-AF31-AC7D-9AD606BB66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1B49AE-D550-5BFA-B77C-882F5250326D}"/>
              </a:ext>
            </a:extLst>
          </p:cNvPr>
          <p:cNvSpPr>
            <a:spLocks noGrp="1"/>
          </p:cNvSpPr>
          <p:nvPr>
            <p:ph type="sldNum" sz="quarter" idx="12"/>
          </p:nvPr>
        </p:nvSpPr>
        <p:spPr/>
        <p:txBody>
          <a:bodyPr/>
          <a:lstStyle/>
          <a:p>
            <a:fld id="{DECFF694-2A09-41D3-A434-CDB7364B28A3}" type="slidenum">
              <a:rPr lang="en-US" smtClean="0"/>
              <a:t>‹#›</a:t>
            </a:fld>
            <a:endParaRPr lang="en-US"/>
          </a:p>
        </p:txBody>
      </p:sp>
    </p:spTree>
    <p:extLst>
      <p:ext uri="{BB962C8B-B14F-4D97-AF65-F5344CB8AC3E}">
        <p14:creationId xmlns:p14="http://schemas.microsoft.com/office/powerpoint/2010/main" val="1784300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A8C43-9115-8952-FD64-D4B628FE74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0C4BBA-235B-184D-C893-D102DE5084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FE7FF9-7352-FCA2-C68D-55A2807265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1725E7-9663-F94F-2616-10D9EA157F7E}"/>
              </a:ext>
            </a:extLst>
          </p:cNvPr>
          <p:cNvSpPr>
            <a:spLocks noGrp="1"/>
          </p:cNvSpPr>
          <p:nvPr>
            <p:ph type="dt" sz="half" idx="10"/>
          </p:nvPr>
        </p:nvSpPr>
        <p:spPr/>
        <p:txBody>
          <a:bodyPr/>
          <a:lstStyle/>
          <a:p>
            <a:fld id="{5E272F35-D93A-4E30-BD4A-BA5470552F52}" type="datetimeFigureOut">
              <a:rPr lang="en-US" smtClean="0"/>
              <a:t>10/26/2023</a:t>
            </a:fld>
            <a:endParaRPr lang="en-US"/>
          </a:p>
        </p:txBody>
      </p:sp>
      <p:sp>
        <p:nvSpPr>
          <p:cNvPr id="6" name="Footer Placeholder 5">
            <a:extLst>
              <a:ext uri="{FF2B5EF4-FFF2-40B4-BE49-F238E27FC236}">
                <a16:creationId xmlns:a16="http://schemas.microsoft.com/office/drawing/2014/main" id="{77EB6DC0-E47C-F258-2E15-E33BFB9FAE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9BB616-88EE-6D41-0F6A-CF99B1CE6396}"/>
              </a:ext>
            </a:extLst>
          </p:cNvPr>
          <p:cNvSpPr>
            <a:spLocks noGrp="1"/>
          </p:cNvSpPr>
          <p:nvPr>
            <p:ph type="sldNum" sz="quarter" idx="12"/>
          </p:nvPr>
        </p:nvSpPr>
        <p:spPr/>
        <p:txBody>
          <a:bodyPr/>
          <a:lstStyle/>
          <a:p>
            <a:fld id="{DECFF694-2A09-41D3-A434-CDB7364B28A3}" type="slidenum">
              <a:rPr lang="en-US" smtClean="0"/>
              <a:t>‹#›</a:t>
            </a:fld>
            <a:endParaRPr lang="en-US"/>
          </a:p>
        </p:txBody>
      </p:sp>
    </p:spTree>
    <p:extLst>
      <p:ext uri="{BB962C8B-B14F-4D97-AF65-F5344CB8AC3E}">
        <p14:creationId xmlns:p14="http://schemas.microsoft.com/office/powerpoint/2010/main" val="3274003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2AF1B4-3127-4743-4316-616FE05971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4D88E1-2D5F-BD20-447B-E482E96A7E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A24B43-302F-5A76-32B0-E9C5BF87B3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72F35-D93A-4E30-BD4A-BA5470552F52}" type="datetimeFigureOut">
              <a:rPr lang="en-US" smtClean="0"/>
              <a:t>10/26/2023</a:t>
            </a:fld>
            <a:endParaRPr lang="en-US"/>
          </a:p>
        </p:txBody>
      </p:sp>
      <p:sp>
        <p:nvSpPr>
          <p:cNvPr id="5" name="Footer Placeholder 4">
            <a:extLst>
              <a:ext uri="{FF2B5EF4-FFF2-40B4-BE49-F238E27FC236}">
                <a16:creationId xmlns:a16="http://schemas.microsoft.com/office/drawing/2014/main" id="{FEC4130B-C8BB-F94D-0A43-18E0D078F3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F0A4B9-8F6E-25AA-6732-F669C3638C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CFF694-2A09-41D3-A434-CDB7364B28A3}" type="slidenum">
              <a:rPr lang="en-US" smtClean="0"/>
              <a:t>‹#›</a:t>
            </a:fld>
            <a:endParaRPr lang="en-US"/>
          </a:p>
        </p:txBody>
      </p:sp>
    </p:spTree>
    <p:extLst>
      <p:ext uri="{BB962C8B-B14F-4D97-AF65-F5344CB8AC3E}">
        <p14:creationId xmlns:p14="http://schemas.microsoft.com/office/powerpoint/2010/main" val="3565096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3203159-613A-CE3B-AF03-8E6AB4385588}"/>
              </a:ext>
            </a:extLst>
          </p:cNvPr>
          <p:cNvPicPr>
            <a:picLocks noChangeAspect="1"/>
          </p:cNvPicPr>
          <p:nvPr/>
        </p:nvPicPr>
        <p:blipFill rotWithShape="1">
          <a:blip r:embed="rId2"/>
          <a:srcRect l="1068" t="8531" r="890" b="8023"/>
          <a:stretch/>
        </p:blipFill>
        <p:spPr>
          <a:xfrm>
            <a:off x="739859" y="2039638"/>
            <a:ext cx="10282334" cy="3800359"/>
          </a:xfrm>
          <a:prstGeom prst="rect">
            <a:avLst/>
          </a:prstGeom>
        </p:spPr>
      </p:pic>
      <p:sp>
        <p:nvSpPr>
          <p:cNvPr id="4" name="Title 1">
            <a:extLst>
              <a:ext uri="{FF2B5EF4-FFF2-40B4-BE49-F238E27FC236}">
                <a16:creationId xmlns:a16="http://schemas.microsoft.com/office/drawing/2014/main" id="{5E457AB5-9977-74CE-DC30-4B8FDDDC275E}"/>
              </a:ext>
            </a:extLst>
          </p:cNvPr>
          <p:cNvSpPr txBox="1">
            <a:spLocks/>
          </p:cNvSpPr>
          <p:nvPr/>
        </p:nvSpPr>
        <p:spPr>
          <a:xfrm>
            <a:off x="474307" y="58545"/>
            <a:ext cx="11095652" cy="9334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cs typeface="Arial" pitchFamily="34" charset="0"/>
              </a:rPr>
              <a:t>Register with SAM.GOV – </a:t>
            </a:r>
          </a:p>
        </p:txBody>
      </p:sp>
    </p:spTree>
    <p:extLst>
      <p:ext uri="{BB962C8B-B14F-4D97-AF65-F5344CB8AC3E}">
        <p14:creationId xmlns:p14="http://schemas.microsoft.com/office/powerpoint/2010/main" val="4183076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3156012-9C44-2010-5419-FF13ED127628}"/>
              </a:ext>
            </a:extLst>
          </p:cNvPr>
          <p:cNvSpPr>
            <a:spLocks noGrp="1"/>
          </p:cNvSpPr>
          <p:nvPr>
            <p:ph type="subTitle" idx="1"/>
          </p:nvPr>
        </p:nvSpPr>
        <p:spPr>
          <a:xfrm>
            <a:off x="1028701" y="1292169"/>
            <a:ext cx="9986864" cy="4907295"/>
          </a:xfrm>
        </p:spPr>
        <p:txBody>
          <a:bodyPr>
            <a:normAutofit fontScale="32500" lnSpcReduction="20000"/>
          </a:bodyPr>
          <a:lstStyle/>
          <a:p>
            <a:r>
              <a:rPr lang="en-US" sz="8600" dirty="0"/>
              <a:t>SAM (System for Award Management)</a:t>
            </a:r>
          </a:p>
          <a:p>
            <a:endParaRPr lang="en-US" sz="8600" dirty="0"/>
          </a:p>
          <a:p>
            <a:pPr marL="1143000" indent="-1143000" algn="l">
              <a:lnSpc>
                <a:spcPct val="115000"/>
              </a:lnSpc>
              <a:spcBef>
                <a:spcPts val="0"/>
              </a:spcBef>
              <a:spcAft>
                <a:spcPts val="1200"/>
              </a:spcAft>
              <a:buFont typeface="Wingdings" panose="05000000000000000000" pitchFamily="2" charset="2"/>
              <a:buChar char="§"/>
            </a:pPr>
            <a:r>
              <a:rPr lang="en-US" sz="8600" dirty="0"/>
              <a:t>Is a government-wide registry for vendors doing business with the Federal government, </a:t>
            </a:r>
          </a:p>
          <a:p>
            <a:pPr marL="1143000" marR="0" indent="-1143000" algn="l">
              <a:lnSpc>
                <a:spcPct val="115000"/>
              </a:lnSpc>
              <a:spcBef>
                <a:spcPts val="0"/>
              </a:spcBef>
              <a:spcAft>
                <a:spcPts val="1200"/>
              </a:spcAft>
              <a:buFont typeface="Wingdings" panose="05000000000000000000" pitchFamily="2" charset="2"/>
              <a:buChar char="§"/>
            </a:pPr>
            <a:r>
              <a:rPr lang="en-US" sz="8600" dirty="0"/>
              <a:t>You must register your entity (you as an individual or your organization) to be able to bid on contracts or apply for federal assistance (e.g., grants, loans) from the federal government. </a:t>
            </a:r>
          </a:p>
          <a:p>
            <a:pPr marL="1143000" marR="0" indent="-1143000" algn="l">
              <a:lnSpc>
                <a:spcPct val="115000"/>
              </a:lnSpc>
              <a:spcBef>
                <a:spcPts val="0"/>
              </a:spcBef>
              <a:spcAft>
                <a:spcPts val="1200"/>
              </a:spcAft>
              <a:buFont typeface="Wingdings" panose="05000000000000000000" pitchFamily="2" charset="2"/>
              <a:buChar char="§"/>
            </a:pPr>
            <a:r>
              <a:rPr lang="en-US" sz="8600" dirty="0"/>
              <a:t>Registration is Free.</a:t>
            </a:r>
          </a:p>
          <a:p>
            <a:pPr marL="1143000" marR="0" indent="-1143000" algn="l">
              <a:lnSpc>
                <a:spcPct val="115000"/>
              </a:lnSpc>
              <a:spcBef>
                <a:spcPts val="0"/>
              </a:spcBef>
              <a:spcAft>
                <a:spcPts val="1200"/>
              </a:spcAft>
              <a:buFont typeface="Wingdings" panose="05000000000000000000" pitchFamily="2" charset="2"/>
              <a:buChar char="§"/>
            </a:pPr>
            <a:r>
              <a:rPr lang="en-US" sz="8600" dirty="0"/>
              <a:t>SAM registration requires annual renewal</a:t>
            </a:r>
          </a:p>
          <a:p>
            <a:pPr lvl="1">
              <a:buClr>
                <a:schemeClr val="tx2">
                  <a:lumMod val="75000"/>
                </a:schemeClr>
              </a:buClr>
            </a:pPr>
            <a:endParaRPr lang="en-US" sz="2400" dirty="0"/>
          </a:p>
          <a:p>
            <a:endParaRPr lang="en-US" dirty="0"/>
          </a:p>
        </p:txBody>
      </p:sp>
      <p:sp>
        <p:nvSpPr>
          <p:cNvPr id="4" name="Title 1">
            <a:extLst>
              <a:ext uri="{FF2B5EF4-FFF2-40B4-BE49-F238E27FC236}">
                <a16:creationId xmlns:a16="http://schemas.microsoft.com/office/drawing/2014/main" id="{5E457AB5-9977-74CE-DC30-4B8FDDDC275E}"/>
              </a:ext>
            </a:extLst>
          </p:cNvPr>
          <p:cNvSpPr txBox="1">
            <a:spLocks/>
          </p:cNvSpPr>
          <p:nvPr/>
        </p:nvSpPr>
        <p:spPr>
          <a:xfrm>
            <a:off x="474307" y="58545"/>
            <a:ext cx="11095652" cy="933463"/>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SAM.gov registration – or entity registration</a:t>
            </a:r>
            <a:r>
              <a:rPr lang="en-US" dirty="0">
                <a:cs typeface="Arial" pitchFamily="34" charset="0"/>
              </a:rPr>
              <a:t> </a:t>
            </a:r>
          </a:p>
        </p:txBody>
      </p:sp>
    </p:spTree>
    <p:extLst>
      <p:ext uri="{BB962C8B-B14F-4D97-AF65-F5344CB8AC3E}">
        <p14:creationId xmlns:p14="http://schemas.microsoft.com/office/powerpoint/2010/main" val="1300362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1356360"/>
          </a:xfrm>
        </p:spPr>
        <p:txBody>
          <a:bodyPr>
            <a:normAutofit/>
          </a:bodyPr>
          <a:lstStyle/>
          <a:p>
            <a:r>
              <a:rPr lang="en-US" dirty="0">
                <a:cs typeface="Arial" pitchFamily="34" charset="0"/>
              </a:rPr>
              <a:t>Register with SAM – to get UEI Number</a:t>
            </a:r>
          </a:p>
        </p:txBody>
      </p:sp>
      <p:pic>
        <p:nvPicPr>
          <p:cNvPr id="6" name="Picture 2" descr="C:\Users\jessica\AppData\Local\Microsoft\Windows\Temporary Internet Files\Content.IE5\7NZBAXHE\evaluation[1].jpg">
            <a:extLst>
              <a:ext uri="{FF2B5EF4-FFF2-40B4-BE49-F238E27FC236}">
                <a16:creationId xmlns:a16="http://schemas.microsoft.com/office/drawing/2014/main" id="{5C7BB8E8-4DBC-4251-AEB3-D9A7389377CA}"/>
              </a:ext>
            </a:extLst>
          </p:cNvPr>
          <p:cNvPicPr>
            <a:picLocks noChangeAspect="1" noChangeArrowheads="1"/>
          </p:cNvPicPr>
          <p:nvPr/>
        </p:nvPicPr>
        <p:blipFill>
          <a:blip r:embed="rId2" cstate="print"/>
          <a:stretch>
            <a:fillRect/>
          </a:stretch>
        </p:blipFill>
        <p:spPr bwMode="auto">
          <a:xfrm>
            <a:off x="1316621" y="2198564"/>
            <a:ext cx="2896569" cy="2172427"/>
          </a:xfrm>
          <a:prstGeom prst="rect">
            <a:avLst/>
          </a:prstGeom>
          <a:noFill/>
        </p:spPr>
      </p:pic>
      <p:sp>
        <p:nvSpPr>
          <p:cNvPr id="3" name="Content Placeholder 2"/>
          <p:cNvSpPr>
            <a:spLocks noGrp="1"/>
          </p:cNvSpPr>
          <p:nvPr>
            <p:ph idx="1"/>
          </p:nvPr>
        </p:nvSpPr>
        <p:spPr>
          <a:xfrm>
            <a:off x="4454554" y="1879134"/>
            <a:ext cx="6561317" cy="3238150"/>
          </a:xfrm>
        </p:spPr>
        <p:txBody>
          <a:bodyPr>
            <a:normAutofit fontScale="77500" lnSpcReduction="20000"/>
          </a:bodyPr>
          <a:lstStyle/>
          <a:p>
            <a:r>
              <a:rPr lang="en-US" dirty="0"/>
              <a:t>UEI Number </a:t>
            </a:r>
          </a:p>
          <a:p>
            <a:pPr lvl="1">
              <a:spcAft>
                <a:spcPts val="600"/>
              </a:spcAft>
              <a:buClr>
                <a:schemeClr val="tx2">
                  <a:lumMod val="75000"/>
                </a:schemeClr>
              </a:buClr>
            </a:pPr>
            <a:r>
              <a:rPr lang="en-US" dirty="0"/>
              <a:t>Required to apply for Federal grant and  funding</a:t>
            </a:r>
          </a:p>
          <a:p>
            <a:pPr lvl="1">
              <a:spcAft>
                <a:spcPts val="600"/>
              </a:spcAft>
              <a:buClr>
                <a:schemeClr val="tx2">
                  <a:lumMod val="75000"/>
                </a:schemeClr>
              </a:buClr>
            </a:pPr>
            <a:r>
              <a:rPr lang="en-US" dirty="0"/>
              <a:t>a Unique Entity ID is 12-digit alphanumeric code that the government owns, controls, and assigns to your business.</a:t>
            </a:r>
          </a:p>
          <a:p>
            <a:pPr lvl="1">
              <a:spcAft>
                <a:spcPts val="600"/>
              </a:spcAft>
              <a:buClr>
                <a:schemeClr val="tx2">
                  <a:lumMod val="75000"/>
                </a:schemeClr>
              </a:buClr>
            </a:pPr>
            <a:r>
              <a:rPr lang="en-US" dirty="0"/>
              <a:t>Provided when registering in SAM</a:t>
            </a:r>
          </a:p>
          <a:p>
            <a:r>
              <a:rPr lang="en-US" i="1" dirty="0"/>
              <a:t>Starting on April 4th, 2022, the government stopped using the DUNS number and replaced it with the Unique Entity ID </a:t>
            </a:r>
          </a:p>
          <a:p>
            <a:pPr lvl="1">
              <a:buClr>
                <a:schemeClr val="tx2">
                  <a:lumMod val="75000"/>
                </a:schemeClr>
              </a:buClr>
            </a:pPr>
            <a:endParaRPr lang="en-US" dirty="0"/>
          </a:p>
          <a:p>
            <a:pPr lvl="1">
              <a:buClr>
                <a:schemeClr val="tx2">
                  <a:lumMod val="75000"/>
                </a:schemeClr>
              </a:buClr>
            </a:pPr>
            <a:r>
              <a:rPr lang="en-US" dirty="0"/>
              <a:t>Typically takes 1-2 hours to apply- be prepared!</a:t>
            </a:r>
          </a:p>
          <a:p>
            <a:pPr lvl="1"/>
            <a:endParaRPr lang="en-US" dirty="0"/>
          </a:p>
        </p:txBody>
      </p:sp>
    </p:spTree>
    <p:extLst>
      <p:ext uri="{BB962C8B-B14F-4D97-AF65-F5344CB8AC3E}">
        <p14:creationId xmlns:p14="http://schemas.microsoft.com/office/powerpoint/2010/main" val="1395669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6921" y="425651"/>
            <a:ext cx="9793727" cy="908807"/>
          </a:xfrm>
        </p:spPr>
        <p:txBody>
          <a:bodyPr>
            <a:normAutofit fontScale="90000"/>
          </a:bodyPr>
          <a:lstStyle/>
          <a:p>
            <a:r>
              <a:rPr lang="en-US" dirty="0">
                <a:cs typeface="Arial" pitchFamily="34" charset="0"/>
              </a:rPr>
              <a:t>Before You Register</a:t>
            </a:r>
            <a:br>
              <a:rPr lang="en-US" dirty="0">
                <a:cs typeface="Arial" pitchFamily="34" charset="0"/>
              </a:rPr>
            </a:br>
            <a:endParaRPr lang="en-US" dirty="0">
              <a:cs typeface="Arial" pitchFamily="34" charset="0"/>
            </a:endParaRPr>
          </a:p>
        </p:txBody>
      </p:sp>
      <p:pic>
        <p:nvPicPr>
          <p:cNvPr id="23554" name="Picture 2" descr="C:\Users\dylan\AppData\Local\Microsoft\Windows\Temporary Internet Files\Content.IE5\QM9LGR8W\record-paper2[1].png"/>
          <p:cNvPicPr>
            <a:picLocks noChangeAspect="1" noChangeArrowheads="1"/>
          </p:cNvPicPr>
          <p:nvPr/>
        </p:nvPicPr>
        <p:blipFill rotWithShape="1">
          <a:blip r:embed="rId2" cstate="print"/>
          <a:srcRect r="17712" b="3"/>
          <a:stretch/>
        </p:blipFill>
        <p:spPr bwMode="auto">
          <a:xfrm>
            <a:off x="498637" y="1950440"/>
            <a:ext cx="2896569" cy="3519934"/>
          </a:xfrm>
          <a:prstGeom prst="rect">
            <a:avLst/>
          </a:prstGeom>
          <a:noFill/>
        </p:spPr>
      </p:pic>
      <p:sp>
        <p:nvSpPr>
          <p:cNvPr id="3" name="Content Placeholder 2"/>
          <p:cNvSpPr>
            <a:spLocks noGrp="1"/>
          </p:cNvSpPr>
          <p:nvPr>
            <p:ph idx="1"/>
          </p:nvPr>
        </p:nvSpPr>
        <p:spPr>
          <a:xfrm>
            <a:off x="2994871" y="1633198"/>
            <a:ext cx="7121198" cy="5224801"/>
          </a:xfrm>
        </p:spPr>
        <p:txBody>
          <a:bodyPr>
            <a:normAutofit fontScale="92500" lnSpcReduction="10000"/>
          </a:bodyPr>
          <a:lstStyle/>
          <a:p>
            <a:pPr marL="45720" indent="0">
              <a:spcAft>
                <a:spcPts val="1200"/>
              </a:spcAft>
              <a:buNone/>
            </a:pPr>
            <a:r>
              <a:rPr lang="en-US" sz="2800" dirty="0"/>
              <a:t>Gather Documentation:</a:t>
            </a:r>
          </a:p>
          <a:p>
            <a:pPr lvl="1">
              <a:spcAft>
                <a:spcPts val="1200"/>
              </a:spcAft>
              <a:buClr>
                <a:schemeClr val="tx2">
                  <a:lumMod val="75000"/>
                </a:schemeClr>
              </a:buClr>
              <a:buFont typeface="Wingdings" panose="05000000000000000000" pitchFamily="2" charset="2"/>
              <a:buChar char="§"/>
            </a:pPr>
            <a:r>
              <a:rPr lang="en-US" sz="2800" dirty="0"/>
              <a:t>Legal business name</a:t>
            </a:r>
          </a:p>
          <a:p>
            <a:pPr lvl="1">
              <a:spcAft>
                <a:spcPts val="1200"/>
              </a:spcAft>
              <a:buClr>
                <a:schemeClr val="tx2">
                  <a:lumMod val="75000"/>
                </a:schemeClr>
              </a:buClr>
              <a:buFont typeface="Wingdings" panose="05000000000000000000" pitchFamily="2" charset="2"/>
              <a:buChar char="§"/>
            </a:pPr>
            <a:r>
              <a:rPr lang="en-US" sz="2800" dirty="0"/>
              <a:t>Business Tax ID numbers</a:t>
            </a:r>
          </a:p>
          <a:p>
            <a:pPr lvl="1">
              <a:spcAft>
                <a:spcPts val="1200"/>
              </a:spcAft>
              <a:buClr>
                <a:schemeClr val="tx2">
                  <a:lumMod val="75000"/>
                </a:schemeClr>
              </a:buClr>
              <a:buFont typeface="Wingdings" panose="05000000000000000000" pitchFamily="2" charset="2"/>
              <a:buChar char="§"/>
            </a:pPr>
            <a:r>
              <a:rPr lang="en-US" sz="2800" dirty="0"/>
              <a:t>Tax statements</a:t>
            </a:r>
          </a:p>
          <a:p>
            <a:pPr lvl="1">
              <a:spcAft>
                <a:spcPts val="1200"/>
              </a:spcAft>
              <a:buClr>
                <a:schemeClr val="tx2">
                  <a:lumMod val="75000"/>
                </a:schemeClr>
              </a:buClr>
              <a:buFont typeface="Wingdings" panose="05000000000000000000" pitchFamily="2" charset="2"/>
              <a:buChar char="§"/>
            </a:pPr>
            <a:r>
              <a:rPr lang="en-US" sz="2800" dirty="0"/>
              <a:t>Bank account information and routing numbers</a:t>
            </a:r>
          </a:p>
          <a:p>
            <a:pPr lvl="1">
              <a:spcAft>
                <a:spcPts val="1200"/>
              </a:spcAft>
              <a:buClr>
                <a:schemeClr val="tx2">
                  <a:lumMod val="75000"/>
                </a:schemeClr>
              </a:buClr>
              <a:buFont typeface="Wingdings" panose="05000000000000000000" pitchFamily="2" charset="2"/>
              <a:buChar char="§"/>
            </a:pPr>
            <a:r>
              <a:rPr lang="en-US" altLang="en-US" sz="2800" dirty="0"/>
              <a:t>Company Information</a:t>
            </a:r>
          </a:p>
          <a:p>
            <a:pPr lvl="2">
              <a:spcAft>
                <a:spcPts val="1200"/>
              </a:spcAft>
              <a:buClr>
                <a:schemeClr val="tx2">
                  <a:lumMod val="75000"/>
                </a:schemeClr>
              </a:buClr>
              <a:buFont typeface="Wingdings" panose="05000000000000000000" pitchFamily="2" charset="2"/>
              <a:buChar char="§"/>
            </a:pPr>
            <a:r>
              <a:rPr lang="en-US" altLang="en-US" sz="2400" dirty="0"/>
              <a:t>Locations</a:t>
            </a:r>
          </a:p>
          <a:p>
            <a:pPr lvl="2">
              <a:spcAft>
                <a:spcPts val="1200"/>
              </a:spcAft>
              <a:buClr>
                <a:schemeClr val="tx2">
                  <a:lumMod val="75000"/>
                </a:schemeClr>
              </a:buClr>
              <a:buFont typeface="Wingdings" panose="05000000000000000000" pitchFamily="2" charset="2"/>
              <a:buChar char="§"/>
            </a:pPr>
            <a:r>
              <a:rPr lang="en-US" altLang="en-US" sz="2400" dirty="0"/>
              <a:t>Addresses</a:t>
            </a:r>
          </a:p>
          <a:p>
            <a:pPr lvl="2">
              <a:spcAft>
                <a:spcPts val="1200"/>
              </a:spcAft>
              <a:buClr>
                <a:schemeClr val="tx2">
                  <a:lumMod val="75000"/>
                </a:schemeClr>
              </a:buClr>
              <a:buFont typeface="Wingdings" panose="05000000000000000000" pitchFamily="2" charset="2"/>
              <a:buChar char="§"/>
            </a:pPr>
            <a:r>
              <a:rPr lang="en-US" altLang="en-US" sz="2400" dirty="0"/>
              <a:t>Employee Numbers</a:t>
            </a:r>
          </a:p>
          <a:p>
            <a:pPr marL="914400" lvl="2" indent="0">
              <a:spcAft>
                <a:spcPts val="1200"/>
              </a:spcAft>
              <a:buClr>
                <a:schemeClr val="tx2">
                  <a:lumMod val="75000"/>
                </a:schemeClr>
              </a:buClr>
              <a:buNone/>
            </a:pPr>
            <a:endParaRPr lang="en-US" altLang="en-US" sz="2400" dirty="0"/>
          </a:p>
          <a:p>
            <a:pPr marL="274320" lvl="1" indent="0">
              <a:spcAft>
                <a:spcPts val="1200"/>
              </a:spcAft>
              <a:buClr>
                <a:schemeClr val="tx2">
                  <a:lumMod val="75000"/>
                </a:schemeClr>
              </a:buClr>
              <a:buNone/>
            </a:pPr>
            <a:endParaRPr lang="en-US" altLang="en-US" sz="2800" dirty="0"/>
          </a:p>
          <a:p>
            <a:pPr lvl="1">
              <a:buClr>
                <a:schemeClr val="tx2">
                  <a:lumMod val="75000"/>
                </a:schemeClr>
              </a:buClr>
              <a:buNone/>
            </a:pPr>
            <a:endParaRPr lang="en-US" altLang="en-US" sz="2800" dirty="0"/>
          </a:p>
          <a:p>
            <a:pPr lvl="1">
              <a:buClr>
                <a:schemeClr val="tx2">
                  <a:lumMod val="75000"/>
                </a:schemeClr>
              </a:buClr>
            </a:pPr>
            <a:endParaRPr lang="en-US" dirty="0"/>
          </a:p>
        </p:txBody>
      </p:sp>
      <p:pic>
        <p:nvPicPr>
          <p:cNvPr id="5" name="Picture 4">
            <a:extLst>
              <a:ext uri="{FF2B5EF4-FFF2-40B4-BE49-F238E27FC236}">
                <a16:creationId xmlns:a16="http://schemas.microsoft.com/office/drawing/2014/main" id="{292E54EC-BCF8-C032-DD0A-B8DB4D73FD17}"/>
              </a:ext>
            </a:extLst>
          </p:cNvPr>
          <p:cNvPicPr>
            <a:picLocks noChangeAspect="1"/>
          </p:cNvPicPr>
          <p:nvPr/>
        </p:nvPicPr>
        <p:blipFill>
          <a:blip r:embed="rId3"/>
          <a:stretch>
            <a:fillRect/>
          </a:stretch>
        </p:blipFill>
        <p:spPr>
          <a:xfrm>
            <a:off x="7298942" y="207567"/>
            <a:ext cx="4701909" cy="331236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4792" y="609600"/>
            <a:ext cx="9793727" cy="908807"/>
          </a:xfrm>
        </p:spPr>
        <p:txBody>
          <a:bodyPr>
            <a:normAutofit fontScale="90000"/>
          </a:bodyPr>
          <a:lstStyle/>
          <a:p>
            <a:pPr algn="ctr"/>
            <a:r>
              <a:rPr lang="en-US" dirty="0">
                <a:cs typeface="Arial" pitchFamily="34" charset="0"/>
              </a:rPr>
              <a:t>SAM.gov Registration Process</a:t>
            </a:r>
            <a:br>
              <a:rPr lang="en-US" dirty="0">
                <a:cs typeface="Arial" pitchFamily="34" charset="0"/>
              </a:rPr>
            </a:br>
            <a:endParaRPr lang="en-US" dirty="0">
              <a:cs typeface="Arial" pitchFamily="34" charset="0"/>
            </a:endParaRPr>
          </a:p>
        </p:txBody>
      </p:sp>
      <p:pic>
        <p:nvPicPr>
          <p:cNvPr id="6" name="Picture 5">
            <a:extLst>
              <a:ext uri="{FF2B5EF4-FFF2-40B4-BE49-F238E27FC236}">
                <a16:creationId xmlns:a16="http://schemas.microsoft.com/office/drawing/2014/main" id="{1B4CFF88-A480-0C38-2B77-B9E869A81AA5}"/>
              </a:ext>
            </a:extLst>
          </p:cNvPr>
          <p:cNvPicPr>
            <a:picLocks noChangeAspect="1"/>
          </p:cNvPicPr>
          <p:nvPr/>
        </p:nvPicPr>
        <p:blipFill>
          <a:blip r:embed="rId2"/>
          <a:stretch>
            <a:fillRect/>
          </a:stretch>
        </p:blipFill>
        <p:spPr>
          <a:xfrm>
            <a:off x="559934" y="1203802"/>
            <a:ext cx="5830765" cy="5442565"/>
          </a:xfrm>
          <a:prstGeom prst="rect">
            <a:avLst/>
          </a:prstGeom>
        </p:spPr>
      </p:pic>
      <p:sp>
        <p:nvSpPr>
          <p:cNvPr id="7" name="TextBox 6">
            <a:extLst>
              <a:ext uri="{FF2B5EF4-FFF2-40B4-BE49-F238E27FC236}">
                <a16:creationId xmlns:a16="http://schemas.microsoft.com/office/drawing/2014/main" id="{26E1377A-6EEF-B468-9086-A7D44577EDA7}"/>
              </a:ext>
            </a:extLst>
          </p:cNvPr>
          <p:cNvSpPr txBox="1"/>
          <p:nvPr/>
        </p:nvSpPr>
        <p:spPr>
          <a:xfrm>
            <a:off x="6500730" y="2246967"/>
            <a:ext cx="5352287" cy="2308324"/>
          </a:xfrm>
          <a:prstGeom prst="rect">
            <a:avLst/>
          </a:prstGeom>
          <a:noFill/>
        </p:spPr>
        <p:txBody>
          <a:bodyPr wrap="square">
            <a:spAutoFit/>
          </a:bodyPr>
          <a:lstStyle/>
          <a:p>
            <a:r>
              <a:rPr lang="en-US" b="1" dirty="0">
                <a:solidFill>
                  <a:srgbClr val="FF0000"/>
                </a:solidFill>
              </a:rPr>
              <a:t>PLAN AHEAD</a:t>
            </a:r>
          </a:p>
          <a:p>
            <a:endParaRPr lang="en-US" dirty="0"/>
          </a:p>
          <a:p>
            <a:r>
              <a:rPr lang="en-US" dirty="0"/>
              <a:t>If everything goes well can take 10 Days  to get UEI number.</a:t>
            </a:r>
          </a:p>
          <a:p>
            <a:endParaRPr lang="en-US" dirty="0"/>
          </a:p>
          <a:p>
            <a:r>
              <a:rPr lang="en-US" dirty="0"/>
              <a:t>If it doesn’t go well it can take much longer.</a:t>
            </a:r>
          </a:p>
          <a:p>
            <a:r>
              <a:rPr lang="en-US" dirty="0"/>
              <a:t>				</a:t>
            </a:r>
            <a:r>
              <a:rPr lang="en-US" b="1" dirty="0">
                <a:solidFill>
                  <a:srgbClr val="FF0000"/>
                </a:solidFill>
              </a:rPr>
              <a:t>PLAN AHEAD</a:t>
            </a:r>
          </a:p>
          <a:p>
            <a:endParaRPr lang="en-US" dirty="0"/>
          </a:p>
        </p:txBody>
      </p:sp>
    </p:spTree>
    <p:extLst>
      <p:ext uri="{BB962C8B-B14F-4D97-AF65-F5344CB8AC3E}">
        <p14:creationId xmlns:p14="http://schemas.microsoft.com/office/powerpoint/2010/main" val="3440732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3358" y="365125"/>
            <a:ext cx="9340442" cy="1325563"/>
          </a:xfrm>
        </p:spPr>
        <p:txBody>
          <a:bodyPr>
            <a:noAutofit/>
          </a:bodyPr>
          <a:lstStyle/>
          <a:p>
            <a:r>
              <a:rPr lang="en-US" b="1" dirty="0">
                <a:solidFill>
                  <a:srgbClr val="FF0000"/>
                </a:solidFill>
                <a:latin typeface="+mn-lt"/>
                <a:cs typeface="Arial" pitchFamily="34" charset="0"/>
              </a:rPr>
              <a:t>Watch Out!</a:t>
            </a:r>
          </a:p>
        </p:txBody>
      </p:sp>
      <p:sp>
        <p:nvSpPr>
          <p:cNvPr id="3" name="Content Placeholder 2"/>
          <p:cNvSpPr>
            <a:spLocks noGrp="1"/>
          </p:cNvSpPr>
          <p:nvPr>
            <p:ph idx="1"/>
          </p:nvPr>
        </p:nvSpPr>
        <p:spPr>
          <a:xfrm>
            <a:off x="681181" y="1752600"/>
            <a:ext cx="6735619" cy="4038600"/>
          </a:xfrm>
        </p:spPr>
        <p:txBody>
          <a:bodyPr>
            <a:normAutofit/>
          </a:bodyPr>
          <a:lstStyle/>
          <a:p>
            <a:pPr marL="274320" lvl="1" indent="0">
              <a:lnSpc>
                <a:spcPct val="80000"/>
              </a:lnSpc>
              <a:buClr>
                <a:schemeClr val="tx2">
                  <a:lumMod val="75000"/>
                </a:schemeClr>
              </a:buClr>
              <a:buNone/>
            </a:pPr>
            <a:r>
              <a:rPr lang="en-US" sz="2800" dirty="0">
                <a:solidFill>
                  <a:schemeClr val="tx2">
                    <a:lumMod val="50000"/>
                  </a:schemeClr>
                </a:solidFill>
              </a:rPr>
              <a:t>There are many private sites that charge for registration.</a:t>
            </a:r>
          </a:p>
          <a:p>
            <a:pPr marL="274320" lvl="1" indent="0">
              <a:lnSpc>
                <a:spcPct val="80000"/>
              </a:lnSpc>
              <a:buClr>
                <a:schemeClr val="tx2">
                  <a:lumMod val="75000"/>
                </a:schemeClr>
              </a:buClr>
              <a:buNone/>
            </a:pPr>
            <a:endParaRPr lang="en-US" sz="2800" dirty="0">
              <a:solidFill>
                <a:schemeClr val="tx2">
                  <a:lumMod val="50000"/>
                </a:schemeClr>
              </a:solidFill>
            </a:endParaRPr>
          </a:p>
          <a:p>
            <a:pPr marL="274320" lvl="1" indent="0">
              <a:lnSpc>
                <a:spcPct val="80000"/>
              </a:lnSpc>
              <a:buClr>
                <a:schemeClr val="tx2">
                  <a:lumMod val="75000"/>
                </a:schemeClr>
              </a:buClr>
              <a:buNone/>
            </a:pPr>
            <a:r>
              <a:rPr lang="en-US" sz="3600" dirty="0">
                <a:solidFill>
                  <a:schemeClr val="tx2">
                    <a:lumMod val="50000"/>
                  </a:schemeClr>
                </a:solidFill>
              </a:rPr>
              <a:t>Only use the </a:t>
            </a:r>
            <a:r>
              <a:rPr lang="en-US" sz="3600" b="1" u="sng" dirty="0">
                <a:solidFill>
                  <a:schemeClr val="tx2">
                    <a:lumMod val="50000"/>
                  </a:schemeClr>
                </a:solidFill>
              </a:rPr>
              <a:t>SAM.GOV </a:t>
            </a:r>
            <a:r>
              <a:rPr lang="en-US" sz="3600" dirty="0">
                <a:solidFill>
                  <a:schemeClr val="tx2">
                    <a:lumMod val="50000"/>
                  </a:schemeClr>
                </a:solidFill>
              </a:rPr>
              <a:t>website.</a:t>
            </a:r>
          </a:p>
          <a:p>
            <a:pPr lvl="1">
              <a:lnSpc>
                <a:spcPct val="80000"/>
              </a:lnSpc>
              <a:buClr>
                <a:schemeClr val="tx2">
                  <a:lumMod val="75000"/>
                </a:schemeClr>
              </a:buClr>
            </a:pPr>
            <a:endParaRPr lang="en-US" sz="2800" dirty="0">
              <a:solidFill>
                <a:schemeClr val="tx2">
                  <a:lumMod val="50000"/>
                </a:schemeClr>
              </a:solidFill>
            </a:endParaRPr>
          </a:p>
          <a:p>
            <a:pPr lvl="1" algn="ctr">
              <a:lnSpc>
                <a:spcPct val="80000"/>
              </a:lnSpc>
              <a:buClr>
                <a:schemeClr val="tx2">
                  <a:lumMod val="75000"/>
                </a:schemeClr>
              </a:buClr>
              <a:buNone/>
            </a:pPr>
            <a:endParaRPr lang="en-US" sz="2800" b="1" dirty="0">
              <a:solidFill>
                <a:schemeClr val="tx2">
                  <a:lumMod val="50000"/>
                </a:schemeClr>
              </a:solidFill>
            </a:endParaRPr>
          </a:p>
          <a:p>
            <a:pPr lvl="1" algn="ctr">
              <a:lnSpc>
                <a:spcPct val="80000"/>
              </a:lnSpc>
              <a:buClr>
                <a:schemeClr val="tx2">
                  <a:lumMod val="75000"/>
                </a:schemeClr>
              </a:buClr>
              <a:buNone/>
            </a:pPr>
            <a:r>
              <a:rPr lang="en-US" sz="2800" b="1" dirty="0">
                <a:solidFill>
                  <a:schemeClr val="tx2">
                    <a:lumMod val="50000"/>
                  </a:schemeClr>
                </a:solidFill>
              </a:rPr>
              <a:t>SAM is ALWAYS free to register</a:t>
            </a:r>
          </a:p>
          <a:p>
            <a:pPr lvl="1"/>
            <a:endParaRPr lang="en-US" sz="2800" dirty="0"/>
          </a:p>
        </p:txBody>
      </p:sp>
      <p:pic>
        <p:nvPicPr>
          <p:cNvPr id="7" name="Picture 6">
            <a:extLst>
              <a:ext uri="{FF2B5EF4-FFF2-40B4-BE49-F238E27FC236}">
                <a16:creationId xmlns:a16="http://schemas.microsoft.com/office/drawing/2014/main" id="{4D6762A7-E8EC-DC32-A18D-009F8CBF563E}"/>
              </a:ext>
            </a:extLst>
          </p:cNvPr>
          <p:cNvPicPr>
            <a:picLocks noChangeAspect="1"/>
          </p:cNvPicPr>
          <p:nvPr/>
        </p:nvPicPr>
        <p:blipFill>
          <a:blip r:embed="rId2"/>
          <a:stretch>
            <a:fillRect/>
          </a:stretch>
        </p:blipFill>
        <p:spPr>
          <a:xfrm>
            <a:off x="7253913" y="609600"/>
            <a:ext cx="4374670" cy="5262183"/>
          </a:xfrm>
          <a:prstGeom prst="rect">
            <a:avLst/>
          </a:prstGeom>
        </p:spPr>
      </p:pic>
      <mc:AlternateContent xmlns:mc="http://schemas.openxmlformats.org/markup-compatibility/2006" xmlns:p14="http://schemas.microsoft.com/office/powerpoint/2010/main">
        <mc:Choice Requires="p14">
          <p:contentPart p14:bwMode="auto" r:id="rId3">
            <p14:nvContentPartPr>
              <p14:cNvPr id="8" name="Ink 7">
                <a:extLst>
                  <a:ext uri="{FF2B5EF4-FFF2-40B4-BE49-F238E27FC236}">
                    <a16:creationId xmlns:a16="http://schemas.microsoft.com/office/drawing/2014/main" id="{DB3BB4B1-1E21-73D1-E0CF-79FC05AFD717}"/>
                  </a:ext>
                </a:extLst>
              </p14:cNvPr>
              <p14:cNvContentPartPr/>
              <p14:nvPr/>
            </p14:nvContentPartPr>
            <p14:xfrm>
              <a:off x="6452604" y="5100262"/>
              <a:ext cx="5297760" cy="1285920"/>
            </p14:xfrm>
          </p:contentPart>
        </mc:Choice>
        <mc:Fallback xmlns="">
          <p:pic>
            <p:nvPicPr>
              <p:cNvPr id="8" name="Ink 7">
                <a:extLst>
                  <a:ext uri="{FF2B5EF4-FFF2-40B4-BE49-F238E27FC236}">
                    <a16:creationId xmlns:a16="http://schemas.microsoft.com/office/drawing/2014/main" id="{DB3BB4B1-1E21-73D1-E0CF-79FC05AFD717}"/>
                  </a:ext>
                </a:extLst>
              </p:cNvPr>
              <p:cNvPicPr/>
              <p:nvPr/>
            </p:nvPicPr>
            <p:blipFill>
              <a:blip r:embed="rId4"/>
              <a:stretch>
                <a:fillRect/>
              </a:stretch>
            </p:blipFill>
            <p:spPr>
              <a:xfrm>
                <a:off x="6443604" y="5091622"/>
                <a:ext cx="5315400" cy="1303560"/>
              </a:xfrm>
              <a:prstGeom prst="rect">
                <a:avLst/>
              </a:prstGeom>
            </p:spPr>
          </p:pic>
        </mc:Fallback>
      </mc:AlternateContent>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251</Words>
  <Application>Microsoft Office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PowerPoint Presentation</vt:lpstr>
      <vt:lpstr>PowerPoint Presentation</vt:lpstr>
      <vt:lpstr>Register with SAM – to get UEI Number</vt:lpstr>
      <vt:lpstr>Before You Register </vt:lpstr>
      <vt:lpstr>SAM.gov Registration Process </vt:lpstr>
      <vt:lpstr>Watch Out!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Matson</dc:creator>
  <cp:lastModifiedBy>James Matson</cp:lastModifiedBy>
  <cp:revision>6</cp:revision>
  <dcterms:created xsi:type="dcterms:W3CDTF">2023-10-26T14:22:01Z</dcterms:created>
  <dcterms:modified xsi:type="dcterms:W3CDTF">2023-10-26T15:20:23Z</dcterms:modified>
</cp:coreProperties>
</file>